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3" r:id="rId3"/>
    <p:sldId id="275" r:id="rId4"/>
    <p:sldId id="274" r:id="rId5"/>
    <p:sldId id="272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9" r:id="rId15"/>
    <p:sldId id="270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8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56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78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13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88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0</Words>
  <Application>Microsoft Office PowerPoint</Application>
  <PresentationFormat>Personalizado</PresentationFormat>
  <Paragraphs>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3º Ciclo de Primaria</dc:title>
  <dc:creator>Ana Dinamizadora</dc:creator>
  <cp:lastModifiedBy>Ana Amelia Núñez Pérez</cp:lastModifiedBy>
  <cp:revision>6</cp:revision>
  <dcterms:created xsi:type="dcterms:W3CDTF">2006-08-16T00:00:00Z</dcterms:created>
  <dcterms:modified xsi:type="dcterms:W3CDTF">2026-06-16T11:47:42Z</dcterms:modified>
  <dc:identifier>DAHMuFgWTJs</dc:identifier>
</cp:coreProperties>
</file>