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AUTOEVALUACIÓN </a:t>
            </a:r>
            <a:r>
              <a:rPr lang="es-ES" dirty="0" smtClean="0"/>
              <a:t>ALUMNADO</a:t>
            </a:r>
            <a:endParaRPr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r>
                        <a:t>¿Qué he hecho?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😊 Bien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😐 Regular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😞 Ayuda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🧠 Entiendo cómo se juega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➡️ Sigo los pasos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🎮 Juego bien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🗣️ Explico a otros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RÚBRICA DOCENTE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8229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2514">
                <a:tc>
                  <a:txBody>
                    <a:bodyPr/>
                    <a:lstStyle/>
                    <a:p>
                      <a:r>
                        <a:t>Criterio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🌟 Excelente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👍 En proceso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🛠️ Inicial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📖 Comprensión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🧭 Pasos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❓ Preguntas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🎯 Atención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514">
                <a:tc>
                  <a:txBody>
                    <a:bodyPr/>
                    <a:lstStyle/>
                    <a:p>
                      <a:r>
                        <a:t>🎮 Juego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516">
                <a:tc>
                  <a:txBody>
                    <a:bodyPr/>
                    <a:lstStyle/>
                    <a:p>
                      <a:r>
                        <a:rPr dirty="0"/>
                        <a:t>🗣️ </a:t>
                      </a:r>
                      <a:r>
                        <a:rPr dirty="0" err="1"/>
                        <a:t>Explicación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54</Words>
  <Application>Microsoft Office PowerPoint</Application>
  <PresentationFormat>Presentación en pantalla (4:3)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AUTOEVALUACIÓN ALUMNADO</vt:lpstr>
      <vt:lpstr>RÚBRICA DOCENTE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AUTOEVALUACIÓN ALUMNADO</dc:title>
  <dc:subject/>
  <dc:creator>Administrador</dc:creator>
  <cp:keywords/>
  <dc:description>generated using python-pptx</dc:description>
  <cp:lastModifiedBy>María Gema Irulegui Domingo</cp:lastModifiedBy>
  <cp:revision>2</cp:revision>
  <dcterms:created xsi:type="dcterms:W3CDTF">2013-01-27T09:14:16Z</dcterms:created>
  <dcterms:modified xsi:type="dcterms:W3CDTF">2026-06-04T09:02:39Z</dcterms:modified>
  <cp:category/>
</cp:coreProperties>
</file>